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7847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2097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9636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6055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9253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3153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7192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5504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089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3788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052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4287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4128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7282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3528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8858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7634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958B509-5159-4D87-AF93-1911CFCED7A5}" type="datetimeFigureOut">
              <a:rPr lang="es-MX" smtClean="0"/>
              <a:t>15/08/2019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FF12D-E15F-4B60-8267-6B6B993D9D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30388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742108" y="0"/>
            <a:ext cx="4802191" cy="3308840"/>
          </a:xfrm>
        </p:spPr>
        <p:txBody>
          <a:bodyPr>
            <a:normAutofit/>
          </a:bodyPr>
          <a:lstStyle/>
          <a:p>
            <a:r>
              <a:rPr lang="es-MX" dirty="0"/>
              <a:t>Expresión Musical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742108" y="3967089"/>
            <a:ext cx="4802191" cy="22610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MX" sz="1600" dirty="0"/>
              <a:t>Alfonso Soto Valdez</a:t>
            </a:r>
          </a:p>
          <a:p>
            <a:pPr>
              <a:lnSpc>
                <a:spcPct val="90000"/>
              </a:lnSpc>
            </a:pPr>
            <a:r>
              <a:rPr lang="es-MX" sz="1600" dirty="0"/>
              <a:t>Daniela de la Cruz Martínez</a:t>
            </a:r>
          </a:p>
          <a:p>
            <a:pPr>
              <a:lnSpc>
                <a:spcPct val="90000"/>
              </a:lnSpc>
            </a:pPr>
            <a:r>
              <a:rPr lang="es-MX" sz="1600" dirty="0"/>
              <a:t>Diego Serrato Valdepeñas</a:t>
            </a:r>
          </a:p>
          <a:p>
            <a:pPr>
              <a:lnSpc>
                <a:spcPct val="90000"/>
              </a:lnSpc>
            </a:pPr>
            <a:r>
              <a:rPr lang="es-MX" sz="1600" dirty="0"/>
              <a:t>Eduardo </a:t>
            </a:r>
            <a:r>
              <a:rPr lang="es-MX" sz="1600" dirty="0" err="1"/>
              <a:t>Sebastian</a:t>
            </a:r>
            <a:r>
              <a:rPr lang="es-MX" sz="1600" dirty="0"/>
              <a:t> </a:t>
            </a:r>
            <a:r>
              <a:rPr lang="es-MX" sz="1600" dirty="0" err="1"/>
              <a:t>Mendivil</a:t>
            </a:r>
            <a:r>
              <a:rPr lang="es-MX" sz="1600" dirty="0"/>
              <a:t> </a:t>
            </a:r>
            <a:r>
              <a:rPr lang="es-MX" sz="1600" dirty="0" err="1"/>
              <a:t>Nigga</a:t>
            </a:r>
            <a:endParaRPr lang="es-MX" sz="1600" dirty="0"/>
          </a:p>
          <a:p>
            <a:pPr>
              <a:lnSpc>
                <a:spcPct val="90000"/>
              </a:lnSpc>
            </a:pPr>
            <a:r>
              <a:rPr lang="es-MX" sz="1600" dirty="0" err="1"/>
              <a:t>Julisa</a:t>
            </a:r>
            <a:r>
              <a:rPr lang="es-MX" sz="1600" dirty="0"/>
              <a:t> Jimena </a:t>
            </a:r>
            <a:r>
              <a:rPr lang="es-MX" sz="1600" dirty="0" err="1"/>
              <a:t>Nevarez</a:t>
            </a:r>
            <a:endParaRPr lang="es-MX" sz="1600" dirty="0"/>
          </a:p>
          <a:p>
            <a:pPr>
              <a:lnSpc>
                <a:spcPct val="90000"/>
              </a:lnSpc>
            </a:pPr>
            <a:r>
              <a:rPr lang="es-MX" sz="1600" dirty="0"/>
              <a:t>Luis Pablo Herrera Ochoa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6DF446A-FF11-443F-934A-439AF2F125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55" r="2080"/>
          <a:stretch/>
        </p:blipFill>
        <p:spPr>
          <a:xfrm>
            <a:off x="1593" y="10"/>
            <a:ext cx="609440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302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82381" y="629266"/>
            <a:ext cx="4767471" cy="1641986"/>
          </a:xfrm>
        </p:spPr>
        <p:txBody>
          <a:bodyPr>
            <a:normAutofit/>
          </a:bodyPr>
          <a:lstStyle/>
          <a:p>
            <a:r>
              <a:rPr lang="es-MX"/>
              <a:t>EL EFECTO MOZART</a:t>
            </a:r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8AA644-9537-4DD8-B730-F265759E95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80"/>
          <a:stretch/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82381" y="2438400"/>
            <a:ext cx="5451268" cy="4159348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s-MX" sz="1700" dirty="0"/>
              <a:t>Este es una hipótesis que plantea que la exposición de la música de Mozart, a los recién nacidos, bebes y niños, genera una serie de beneficios  cognitivos, aunque también se cree que este efecto se da en adultos, se cree que sus propiedades benéficas son curar el cuerpo, fortalecer la mente y liberar el espíritu creativo.</a:t>
            </a:r>
          </a:p>
          <a:p>
            <a:pPr algn="just">
              <a:lnSpc>
                <a:spcPct val="90000"/>
              </a:lnSpc>
            </a:pPr>
            <a:r>
              <a:rPr lang="es-MX" sz="1700" dirty="0"/>
              <a:t>En varias investigaciones, se encontró que había una posible mejora a corto plazo del razonamiento espacial.</a:t>
            </a:r>
          </a:p>
        </p:txBody>
      </p:sp>
    </p:spTree>
    <p:extLst>
      <p:ext uri="{BB962C8B-B14F-4D97-AF65-F5344CB8AC3E}">
        <p14:creationId xmlns:p14="http://schemas.microsoft.com/office/powerpoint/2010/main" val="3874743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7000"/>
                <a:hueMod val="88000"/>
                <a:satMod val="130000"/>
                <a:lumMod val="124000"/>
              </a:schemeClr>
            </a:gs>
            <a:gs pos="100000">
              <a:schemeClr val="bg1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E6D033A-F8DE-4FA7-A0BC-F6CEB322C9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  <a:grayscl/>
            <a:extLst/>
          </a:blip>
          <a:srcRect b="8537"/>
          <a:stretch/>
        </p:blipFill>
        <p:spPr>
          <a:xfrm>
            <a:off x="20" y="-1"/>
            <a:ext cx="1219198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es-MX"/>
              <a:t>Efecto de la Música en el Cerebro</a:t>
            </a:r>
            <a:endParaRPr lang="es-MX" dirty="0"/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0D187C4E-14B9-4504-B200-5127823FA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01003" y="2397576"/>
            <a:ext cx="10389993" cy="4460424"/>
          </a:xfrm>
        </p:spPr>
        <p:txBody>
          <a:bodyPr>
            <a:normAutofit/>
          </a:bodyPr>
          <a:lstStyle/>
          <a:p>
            <a:pPr algn="just"/>
            <a:r>
              <a:rPr lang="es-MX" dirty="0"/>
              <a:t>Al escuchar música se estimula la producción de dopamina, produciendo placer y </a:t>
            </a:r>
            <a:r>
              <a:rPr lang="es-MX" dirty="0" err="1"/>
              <a:t>llevandonos</a:t>
            </a:r>
            <a:r>
              <a:rPr lang="es-MX" dirty="0"/>
              <a:t> a seguir escuchándola.</a:t>
            </a:r>
          </a:p>
          <a:p>
            <a:pPr algn="just"/>
            <a:r>
              <a:rPr lang="es-MX" dirty="0"/>
              <a:t>Al  tocar un instrumento beneficia tu actividad cerebral ya que involucra casi todas las áreas de tu cerebro al mismo tiempo.</a:t>
            </a:r>
          </a:p>
          <a:p>
            <a:pPr algn="just"/>
            <a:r>
              <a:rPr lang="es-MX" dirty="0"/>
              <a:t>La música activa el cerebelo que se encarga de la coordinación y la sintonización fina de los movimientos del cuerpo desde bebés hasta el resto de tu vida.</a:t>
            </a:r>
          </a:p>
        </p:txBody>
      </p:sp>
    </p:spTree>
    <p:extLst>
      <p:ext uri="{BB962C8B-B14F-4D97-AF65-F5344CB8AC3E}">
        <p14:creationId xmlns:p14="http://schemas.microsoft.com/office/powerpoint/2010/main" val="1076748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EE4E366E-272A-409E-840F-9A6A64A9E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A721560C-E4AB-4287-A29C-3F6916794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DF6CFF07-D953-4F9C-9A0E-E0A6AACB6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4D243DC-E72A-459B-B7C7-4FA1D25E6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rgbClr val="EBEBEB"/>
                </a:solidFill>
              </a:rPr>
              <a:t>La música y las emociones</a:t>
            </a:r>
          </a:p>
        </p:txBody>
      </p:sp>
      <p:sp useBgFill="1">
        <p:nvSpPr>
          <p:cNvPr id="20" name="Freeform: Shape 14">
            <a:extLst>
              <a:ext uri="{FF2B5EF4-FFF2-40B4-BE49-F238E27FC236}">
                <a16:creationId xmlns:a16="http://schemas.microsoft.com/office/drawing/2014/main" id="{DAA4FEEE-0B5F-41BF-825D-60F9FB089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52E54E-C687-40F4-99EF-0DC5AB7CE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548281"/>
            <a:ext cx="5122606" cy="3658689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s-MX" sz="1900" dirty="0"/>
              <a:t>Al escuchar cierto tipo de música tu percepción del mundo cambia, puede hacer que una actividad como limpiar o estudiar mejore, y hasta puede llegar a ser utilizada como un refugio emocional para las personas con estrés, ansiedad o depresión.</a:t>
            </a:r>
          </a:p>
          <a:p>
            <a:pPr algn="just">
              <a:lnSpc>
                <a:spcPct val="90000"/>
              </a:lnSpc>
            </a:pPr>
            <a:r>
              <a:rPr lang="es-MX" sz="1900" dirty="0"/>
              <a:t>En ocasiones al escuchar una canción puedes recordar a una persona, un momento o un lugar y traer de nuevo a ti todas las emociones que te provoca (también llamado memoria musical)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93A37D0-D347-4098-920C-9748C874E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361" y="2566715"/>
            <a:ext cx="5173327" cy="366201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28460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objeto, reloj&#10;&#10;Descripción generada automáticamente">
            <a:extLst>
              <a:ext uri="{FF2B5EF4-FFF2-40B4-BE49-F238E27FC236}">
                <a16:creationId xmlns:a16="http://schemas.microsoft.com/office/drawing/2014/main" id="{55B8E5E8-CD6D-4EA3-824B-9E640DFE8A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/>
          </a:blip>
          <a:srcRect l="2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571EA7-BDC6-4E6F-A47A-B5D39E5E7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353316" y="0"/>
            <a:ext cx="7770296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4CF713-B45B-430C-A378-4F27BA18C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931" y="295728"/>
            <a:ext cx="6557921" cy="767688"/>
          </a:xfrm>
        </p:spPr>
        <p:txBody>
          <a:bodyPr anchor="b">
            <a:normAutofit/>
          </a:bodyPr>
          <a:lstStyle/>
          <a:p>
            <a:r>
              <a:rPr lang="es-MX" sz="2800"/>
              <a:t>La música y las Peliculas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6152D8-615F-4A5A-886D-E14B136CD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352800" y="1295400"/>
            <a:ext cx="7772400" cy="55626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E5823-14CD-4729-A9C8-6E1B53189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932" y="2103818"/>
            <a:ext cx="7631680" cy="4793974"/>
          </a:xfrm>
        </p:spPr>
        <p:txBody>
          <a:bodyPr anchor="t">
            <a:normAutofit/>
          </a:bodyPr>
          <a:lstStyle/>
          <a:p>
            <a:pPr algn="just"/>
            <a:r>
              <a:rPr lang="es-MX" dirty="0"/>
              <a:t>Al intensificar las emociones la música juega un papel fundamental en las películas, siempre y cuando concuerde con la imagen</a:t>
            </a:r>
          </a:p>
          <a:p>
            <a:pPr algn="just"/>
            <a:r>
              <a:rPr lang="es-MX" dirty="0"/>
              <a:t>La música dentro de una película puede llegar a darle todo ha esta, ya que si llegáramos a cambiar la banda sonora de una las emociones que pueda provocar cada escena pueden llegar a ser totalmente distintas</a:t>
            </a:r>
          </a:p>
        </p:txBody>
      </p:sp>
    </p:spTree>
    <p:extLst>
      <p:ext uri="{BB962C8B-B14F-4D97-AF65-F5344CB8AC3E}">
        <p14:creationId xmlns:p14="http://schemas.microsoft.com/office/powerpoint/2010/main" val="380491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6F7EE4B-7906-4E7F-B32D-CB70BB538A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 amt="15000"/>
            <a:extLst/>
          </a:blip>
          <a:srcRect l="5750" r="13805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99AACED-1420-486A-8D78-1FAB0EBFB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es-MX" dirty="0"/>
              <a:t>Antigua Grecia </a:t>
            </a: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909FE742-1A27-4AEF-B5F0-F8C383EAB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9D4542-E75A-4B0C-AF8B-444B311F0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195481"/>
          </a:xfrm>
        </p:spPr>
        <p:txBody>
          <a:bodyPr anchor="ctr">
            <a:normAutofit/>
          </a:bodyPr>
          <a:lstStyle/>
          <a:p>
            <a:r>
              <a:rPr lang="es-MX" dirty="0"/>
              <a:t>Desde la antigua Grecia la música era fundamental para la vida del ser humano, era utilizada para acompañamiento de danza, teatro, para contar historias y para alabar a los dioses, de hecho buscaban la inspiración divida que se atribuía a “LAS MUSAS”, se consideraba que la música era la base del entendimiento para comprender el universo y hasta se usó para tratar enfermedades.</a:t>
            </a:r>
          </a:p>
        </p:txBody>
      </p:sp>
    </p:spTree>
    <p:extLst>
      <p:ext uri="{BB962C8B-B14F-4D97-AF65-F5344CB8AC3E}">
        <p14:creationId xmlns:p14="http://schemas.microsoft.com/office/powerpoint/2010/main" val="3862209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7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9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0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1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2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1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7550FF3-D21A-422A-98C6-C4D3E0875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La importancia de la música </a:t>
            </a:r>
          </a:p>
        </p:txBody>
      </p:sp>
      <p:sp>
        <p:nvSpPr>
          <p:cNvPr id="24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B61E7FD-237F-478F-971F-820638F9B9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5985647" y="1093694"/>
            <a:ext cx="5449889" cy="5231893"/>
          </a:xfrm>
          <a:prstGeom prst="rect">
            <a:avLst/>
          </a:prstGeom>
          <a:effectLst/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317103-2BCB-4988-BE81-9E53801104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1" y="2438400"/>
            <a:ext cx="4166509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rgbClr val="EBEBEB"/>
                </a:solidFill>
              </a:rPr>
              <a:t>La </a:t>
            </a:r>
            <a:r>
              <a:rPr lang="en-US" dirty="0" err="1">
                <a:solidFill>
                  <a:srgbClr val="EBEBEB"/>
                </a:solidFill>
              </a:rPr>
              <a:t>música</a:t>
            </a:r>
            <a:r>
              <a:rPr lang="en-US" dirty="0">
                <a:solidFill>
                  <a:srgbClr val="EBEBEB"/>
                </a:solidFill>
              </a:rPr>
              <a:t> es de </a:t>
            </a:r>
            <a:r>
              <a:rPr lang="en-US" dirty="0" err="1">
                <a:solidFill>
                  <a:srgbClr val="EBEBEB"/>
                </a:solidFill>
              </a:rPr>
              <a:t>suma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importancia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en</a:t>
            </a:r>
            <a:r>
              <a:rPr lang="en-US" dirty="0">
                <a:solidFill>
                  <a:srgbClr val="EBEBEB"/>
                </a:solidFill>
              </a:rPr>
              <a:t> la </a:t>
            </a:r>
            <a:r>
              <a:rPr lang="en-US" dirty="0" err="1">
                <a:solidFill>
                  <a:srgbClr val="EBEBEB"/>
                </a:solidFill>
              </a:rPr>
              <a:t>vida</a:t>
            </a:r>
            <a:r>
              <a:rPr lang="en-US" dirty="0">
                <a:solidFill>
                  <a:srgbClr val="EBEBEB"/>
                </a:solidFill>
              </a:rPr>
              <a:t> de las personas </a:t>
            </a:r>
            <a:r>
              <a:rPr lang="en-US" dirty="0" err="1">
                <a:solidFill>
                  <a:srgbClr val="EBEBEB"/>
                </a:solidFill>
              </a:rPr>
              <a:t>desde</a:t>
            </a:r>
            <a:r>
              <a:rPr lang="en-US" dirty="0">
                <a:solidFill>
                  <a:srgbClr val="EBEBEB"/>
                </a:solidFill>
              </a:rPr>
              <a:t> la </a:t>
            </a:r>
            <a:r>
              <a:rPr lang="en-US" dirty="0" err="1">
                <a:solidFill>
                  <a:srgbClr val="EBEBEB"/>
                </a:solidFill>
              </a:rPr>
              <a:t>antigüedad</a:t>
            </a:r>
            <a:r>
              <a:rPr lang="en-US" dirty="0">
                <a:solidFill>
                  <a:srgbClr val="EBEBEB"/>
                </a:solidFill>
              </a:rPr>
              <a:t>, y </a:t>
            </a:r>
            <a:r>
              <a:rPr lang="en-US" dirty="0" err="1">
                <a:solidFill>
                  <a:srgbClr val="EBEBEB"/>
                </a:solidFill>
              </a:rPr>
              <a:t>aun</a:t>
            </a:r>
            <a:r>
              <a:rPr lang="en-US" dirty="0">
                <a:solidFill>
                  <a:srgbClr val="EBEBEB"/>
                </a:solidFill>
              </a:rPr>
              <a:t> mas </a:t>
            </a:r>
            <a:r>
              <a:rPr lang="en-US" dirty="0" err="1">
                <a:solidFill>
                  <a:srgbClr val="EBEBEB"/>
                </a:solidFill>
              </a:rPr>
              <a:t>porque</a:t>
            </a:r>
            <a:r>
              <a:rPr lang="en-US" dirty="0">
                <a:solidFill>
                  <a:srgbClr val="EBEBEB"/>
                </a:solidFill>
              </a:rPr>
              <a:t> a </a:t>
            </a:r>
            <a:r>
              <a:rPr lang="en-US" dirty="0" err="1">
                <a:solidFill>
                  <a:srgbClr val="EBEBEB"/>
                </a:solidFill>
              </a:rPr>
              <a:t>todos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nos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acompaña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desde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pequeños</a:t>
            </a:r>
            <a:r>
              <a:rPr lang="en-US" dirty="0">
                <a:solidFill>
                  <a:srgbClr val="EBEBEB"/>
                </a:solidFill>
              </a:rPr>
              <a:t>, </a:t>
            </a:r>
            <a:r>
              <a:rPr lang="en-US" dirty="0" err="1">
                <a:solidFill>
                  <a:srgbClr val="EBEBEB"/>
                </a:solidFill>
              </a:rPr>
              <a:t>mejora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nuestro</a:t>
            </a:r>
            <a:r>
              <a:rPr lang="en-US" dirty="0">
                <a:solidFill>
                  <a:srgbClr val="EBEBEB"/>
                </a:solidFill>
              </a:rPr>
              <a:t> humor, </a:t>
            </a:r>
            <a:r>
              <a:rPr lang="en-US" dirty="0" err="1">
                <a:solidFill>
                  <a:srgbClr val="EBEBEB"/>
                </a:solidFill>
              </a:rPr>
              <a:t>nos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ayuda</a:t>
            </a:r>
            <a:r>
              <a:rPr lang="en-US" dirty="0">
                <a:solidFill>
                  <a:srgbClr val="EBEBEB"/>
                </a:solidFill>
              </a:rPr>
              <a:t> a </a:t>
            </a:r>
            <a:r>
              <a:rPr lang="en-US" dirty="0" err="1">
                <a:solidFill>
                  <a:srgbClr val="EBEBEB"/>
                </a:solidFill>
              </a:rPr>
              <a:t>conocer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nuestras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emociones</a:t>
            </a:r>
            <a:r>
              <a:rPr lang="en-US" dirty="0">
                <a:solidFill>
                  <a:srgbClr val="EBEBEB"/>
                </a:solidFill>
              </a:rPr>
              <a:t> y </a:t>
            </a:r>
            <a:r>
              <a:rPr lang="en-US" dirty="0" err="1">
                <a:solidFill>
                  <a:srgbClr val="EBEBEB"/>
                </a:solidFill>
              </a:rPr>
              <a:t>mejora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nuestra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calidad</a:t>
            </a:r>
            <a:r>
              <a:rPr lang="en-US" dirty="0">
                <a:solidFill>
                  <a:srgbClr val="EBEBEB"/>
                </a:solidFill>
              </a:rPr>
              <a:t> de </a:t>
            </a:r>
            <a:r>
              <a:rPr lang="en-US" dirty="0" err="1">
                <a:solidFill>
                  <a:srgbClr val="EBEBEB"/>
                </a:solidFill>
              </a:rPr>
              <a:t>vida</a:t>
            </a:r>
            <a:r>
              <a:rPr lang="en-US" dirty="0">
                <a:solidFill>
                  <a:srgbClr val="EBEBE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38224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453</Words>
  <Application>Microsoft Office PowerPoint</Application>
  <PresentationFormat>Panorámica</PresentationFormat>
  <Paragraphs>24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Expresión Musical</vt:lpstr>
      <vt:lpstr>EL EFECTO MOZART</vt:lpstr>
      <vt:lpstr>Efecto de la Música en el Cerebro</vt:lpstr>
      <vt:lpstr>La música y las emociones</vt:lpstr>
      <vt:lpstr>La música y las Peliculas</vt:lpstr>
      <vt:lpstr>Antigua Grecia </vt:lpstr>
      <vt:lpstr>La importancia de la música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Expresión Musical</dc:title>
  <dc:creator>Daniela De La Cruz</dc:creator>
  <cp:lastModifiedBy>Daniela De La Cruz</cp:lastModifiedBy>
  <cp:revision>1</cp:revision>
  <dcterms:created xsi:type="dcterms:W3CDTF">2019-08-15T23:35:31Z</dcterms:created>
  <dcterms:modified xsi:type="dcterms:W3CDTF">2019-08-15T23:38:29Z</dcterms:modified>
</cp:coreProperties>
</file>